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A06-8779-4D60-9FFE-0053CA1D32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9A54-E968-4B19-B3A5-B60176E01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5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A06-8779-4D60-9FFE-0053CA1D32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9A54-E968-4B19-B3A5-B60176E01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9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140FA06-8779-4D60-9FFE-0053CA1D32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B059A54-E968-4B19-B3A5-B60176E01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2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A06-8779-4D60-9FFE-0053CA1D32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9A54-E968-4B19-B3A5-B60176E01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3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40FA06-8779-4D60-9FFE-0053CA1D32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059A54-E968-4B19-B3A5-B60176E01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44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A06-8779-4D60-9FFE-0053CA1D32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9A54-E968-4B19-B3A5-B60176E01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A06-8779-4D60-9FFE-0053CA1D32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9A54-E968-4B19-B3A5-B60176E01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8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A06-8779-4D60-9FFE-0053CA1D32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9A54-E968-4B19-B3A5-B60176E01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4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A06-8779-4D60-9FFE-0053CA1D32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9A54-E968-4B19-B3A5-B60176E01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7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A06-8779-4D60-9FFE-0053CA1D32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9A54-E968-4B19-B3A5-B60176E01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A06-8779-4D60-9FFE-0053CA1D32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9A54-E968-4B19-B3A5-B60176E01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6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140FA06-8779-4D60-9FFE-0053CA1D32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B059A54-E968-4B19-B3A5-B60176E01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6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6CC8A-E18D-44E3-BA45-B5ED40F35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MS is #3 in the country for elementary school suspensions</a:t>
            </a:r>
          </a:p>
          <a:p>
            <a:r>
              <a:rPr lang="en-US" sz="4000" dirty="0"/>
              <a:t>Over 10,000 elementary schoolers suspended in 2011-2012</a:t>
            </a:r>
          </a:p>
          <a:p>
            <a:r>
              <a:rPr lang="en-US" sz="4000" dirty="0"/>
              <a:t>61 preschoolers suspended in 2017</a:t>
            </a:r>
          </a:p>
        </p:txBody>
      </p:sp>
    </p:spTree>
    <p:extLst>
      <p:ext uri="{BB962C8B-B14F-4D97-AF65-F5344CB8AC3E}">
        <p14:creationId xmlns:p14="http://schemas.microsoft.com/office/powerpoint/2010/main" val="113400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A9615-4B81-49F5-870F-3B15FCFD6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75% of elementary school students suspended in MS are Black</a:t>
            </a:r>
          </a:p>
          <a:p>
            <a:r>
              <a:rPr lang="en-US" sz="4000" dirty="0"/>
              <a:t>Over half of preschoolers suspended in MS are Black </a:t>
            </a:r>
          </a:p>
          <a:p>
            <a:r>
              <a:rPr lang="en-US" sz="4000" dirty="0"/>
              <a:t>Disproportionate involvement of SWD </a:t>
            </a:r>
          </a:p>
        </p:txBody>
      </p:sp>
    </p:spTree>
    <p:extLst>
      <p:ext uri="{BB962C8B-B14F-4D97-AF65-F5344CB8AC3E}">
        <p14:creationId xmlns:p14="http://schemas.microsoft.com/office/powerpoint/2010/main" val="43428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C2D615-DF3D-44DC-AEB2-9F1D984B0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187" y="361950"/>
            <a:ext cx="8429625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21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BF8C4B8-0ED1-4E3B-9424-9F310741C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23" y="900804"/>
            <a:ext cx="10473561" cy="505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5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B2E05-E14B-4468-AC35-018AA4D9F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2507C-2A13-4DCE-AFC4-CDD14AD0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Males, </a:t>
            </a:r>
            <a:r>
              <a:rPr lang="en-US" sz="4000"/>
              <a:t>Black children and kids </a:t>
            </a:r>
            <a:r>
              <a:rPr lang="en-US" sz="4000" dirty="0"/>
              <a:t>with trauma and early indicators of need more likely to be suspended </a:t>
            </a:r>
          </a:p>
          <a:p>
            <a:r>
              <a:rPr lang="en-US" sz="4000" dirty="0"/>
              <a:t>Kids who are suspended early are likely to be suspended again and again</a:t>
            </a:r>
          </a:p>
          <a:p>
            <a:r>
              <a:rPr lang="en-US" sz="4000" dirty="0"/>
              <a:t>Also likely to be arrested, experience JSC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B2E05-E14B-4468-AC35-018AA4D9F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2507C-2A13-4DCE-AFC4-CDD14AD0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Best practice suggests mental health services, policy changes, teacher diversity </a:t>
            </a:r>
          </a:p>
          <a:p>
            <a:r>
              <a:rPr lang="en-US" sz="4000" dirty="0"/>
              <a:t>What can we do in Mississippi?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15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1582</TotalTime>
  <Words>115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PowerPoint Presentation</vt:lpstr>
      <vt:lpstr>PowerPoint Presentation</vt:lpstr>
      <vt:lpstr>PowerPoint Presentation</vt:lpstr>
      <vt:lpstr>PowerPoint Presentation</vt:lpstr>
      <vt:lpstr>What Do we know?</vt:lpstr>
      <vt:lpstr>What can we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exclusion</dc:title>
  <dc:creator>Novak,Abigail S</dc:creator>
  <cp:lastModifiedBy>Novak,Abigail S</cp:lastModifiedBy>
  <cp:revision>10</cp:revision>
  <dcterms:created xsi:type="dcterms:W3CDTF">2020-11-12T21:00:33Z</dcterms:created>
  <dcterms:modified xsi:type="dcterms:W3CDTF">2020-12-16T16:02:29Z</dcterms:modified>
</cp:coreProperties>
</file>